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5" r:id="rId4"/>
    <p:sldId id="263" r:id="rId5"/>
    <p:sldId id="259" r:id="rId6"/>
    <p:sldId id="289" r:id="rId7"/>
    <p:sldId id="262" r:id="rId8"/>
    <p:sldId id="261" r:id="rId9"/>
    <p:sldId id="302" r:id="rId10"/>
    <p:sldId id="286" r:id="rId11"/>
    <p:sldId id="288" r:id="rId12"/>
    <p:sldId id="292" r:id="rId13"/>
    <p:sldId id="293" r:id="rId14"/>
    <p:sldId id="294" r:id="rId15"/>
    <p:sldId id="307" r:id="rId16"/>
    <p:sldId id="308" r:id="rId17"/>
    <p:sldId id="290" r:id="rId18"/>
    <p:sldId id="291" r:id="rId19"/>
    <p:sldId id="295" r:id="rId20"/>
    <p:sldId id="296" r:id="rId21"/>
    <p:sldId id="297" r:id="rId22"/>
    <p:sldId id="303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443" autoAdjust="0"/>
    <p:restoredTop sz="94660"/>
  </p:normalViewPr>
  <p:slideViewPr>
    <p:cSldViewPr>
      <p:cViewPr varScale="1">
        <p:scale>
          <a:sx n="65" d="100"/>
          <a:sy n="65" d="100"/>
        </p:scale>
        <p:origin x="-102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://www.uran.ru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hyperlink" Target="https://fadm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fu.ru/ru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msu.ru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ru.unesco.org/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84254" y="2539553"/>
            <a:ext cx="615958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науки Юга России «Наука и молодежь – факторы становления инновационного общества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октября - 3 ноября 2018 г.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C:\Users\Saida\Desktop\MINOBR_COL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44"/>
          <a:stretch/>
        </p:blipFill>
        <p:spPr bwMode="auto">
          <a:xfrm>
            <a:off x="1255892" y="500042"/>
            <a:ext cx="1315844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aida\YandexDisk\Transcend\СНО_ДГУ\От идеи до проекта\Эмблемы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571480"/>
            <a:ext cx="128588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Saida\YandexDisk\Transcend\СНО_ДГУ\От идеи до проекта\Эмблемы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571480"/>
            <a:ext cx="1285885" cy="12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age-logo-fad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85728"/>
            <a:ext cx="1714512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380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Докладчиками на пленарном заседании выступили: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357298"/>
            <a:ext cx="8858312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000" b="1" dirty="0" smtClean="0"/>
              <a:t>1. Чесноков Константин Юрьевич -</a:t>
            </a:r>
            <a:r>
              <a:rPr lang="ru-RU" sz="1000" dirty="0" smtClean="0"/>
              <a:t> ведущий специалист научно-организационного отдела управления научных исследований Уральского отделения РАН (Екатеринбург)</a:t>
            </a:r>
            <a:br>
              <a:rPr lang="ru-RU" sz="1000" dirty="0" smtClean="0"/>
            </a:br>
            <a:r>
              <a:rPr lang="ru-RU" sz="1000" dirty="0" smtClean="0"/>
              <a:t>Тема доклада: Лучшие практики популяризации науки Уральского федерального округа </a:t>
            </a:r>
            <a:br>
              <a:rPr lang="ru-RU" sz="1000" dirty="0" smtClean="0"/>
            </a:br>
            <a:endParaRPr lang="ru-RU" sz="1000" dirty="0" smtClean="0"/>
          </a:p>
          <a:p>
            <a:r>
              <a:rPr lang="ru-RU" sz="1000" b="1" dirty="0" smtClean="0"/>
              <a:t>2. Харитонов Иван Дмитриевич -</a:t>
            </a:r>
            <a:r>
              <a:rPr lang="ru-RU" sz="1000" dirty="0" smtClean="0"/>
              <a:t> ведущий программы МГУ им. М.В.Ломоносова "Научно-исследовательские каникулы", директор химической мастерской "Летняя школа"; участник проекта "Академический класс", Московский государственный университет имени М.В.Ломоносова (Москва)</a:t>
            </a:r>
            <a:br>
              <a:rPr lang="ru-RU" sz="1000" dirty="0" smtClean="0"/>
            </a:br>
            <a:r>
              <a:rPr lang="ru-RU" sz="1000" dirty="0" smtClean="0"/>
              <a:t>Тема доклада: Создание и использование образовательной среды с целью вовлечения в науку. Опыт прошлого, взгляд в будущее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1" dirty="0" smtClean="0"/>
              <a:t>3. </a:t>
            </a:r>
            <a:r>
              <a:rPr lang="ru-RU" sz="1000" b="1" dirty="0" err="1" smtClean="0"/>
              <a:t>Щавлев</a:t>
            </a:r>
            <a:r>
              <a:rPr lang="ru-RU" sz="1000" b="1" dirty="0" smtClean="0"/>
              <a:t> Владимир </a:t>
            </a:r>
            <a:r>
              <a:rPr lang="ru-RU" sz="1000" b="1" dirty="0" err="1" smtClean="0"/>
              <a:t>Викторович,</a:t>
            </a:r>
            <a:r>
              <a:rPr lang="ru-RU" sz="1000" dirty="0" err="1" smtClean="0"/>
              <a:t>преподаватель</a:t>
            </a:r>
            <a:r>
              <a:rPr lang="ru-RU" sz="1000" dirty="0" smtClean="0"/>
              <a:t> летней олимпиадной школы 2017, заочная физико-техническая школа МФТИ, Московский физико-технический институт (государственный университет) (г. Москва)</a:t>
            </a:r>
          </a:p>
          <a:p>
            <a:r>
              <a:rPr lang="ru-RU" sz="1000" dirty="0" smtClean="0"/>
              <a:t>Тема доклада: "Взаимодействие МФТИ со школами. Мероприятия для учителей и школьников"</a:t>
            </a:r>
          </a:p>
          <a:p>
            <a:r>
              <a:rPr lang="ru-RU" sz="1000" b="1" dirty="0" smtClean="0"/>
              <a:t> </a:t>
            </a:r>
            <a:endParaRPr lang="ru-RU" sz="1000" dirty="0" smtClean="0"/>
          </a:p>
          <a:p>
            <a:r>
              <a:rPr lang="ru-RU" sz="1000" b="1" dirty="0" smtClean="0"/>
              <a:t>4. Фирсова Анастасия Анатольевна -</a:t>
            </a:r>
            <a:r>
              <a:rPr lang="ru-RU" sz="1000" dirty="0" smtClean="0"/>
              <a:t> помощник первого проректора </a:t>
            </a:r>
            <a:r>
              <a:rPr lang="ru-RU" sz="1000" dirty="0" err="1" smtClean="0"/>
              <a:t>УрФУ</a:t>
            </a:r>
            <a:r>
              <a:rPr lang="ru-RU" sz="1000" dirty="0" smtClean="0"/>
              <a:t>, руководитель совета актуализации и продвижения культурно исторического наследия Урала (Екатеринбург)</a:t>
            </a:r>
            <a:br>
              <a:rPr lang="ru-RU" sz="1000" dirty="0" smtClean="0"/>
            </a:br>
            <a:r>
              <a:rPr lang="ru-RU" sz="1000" dirty="0" smtClean="0"/>
              <a:t>Тема доклада:  Развитие студенческого потенциала, от эффективного управления к эффективным результатам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1" dirty="0" smtClean="0"/>
              <a:t>5. </a:t>
            </a:r>
            <a:r>
              <a:rPr lang="ru-RU" sz="1000" b="1" dirty="0" err="1" smtClean="0"/>
              <a:t>Медведчикова</a:t>
            </a:r>
            <a:r>
              <a:rPr lang="ru-RU" sz="1000" b="1" dirty="0" smtClean="0"/>
              <a:t> Мария Игоревна -</a:t>
            </a:r>
            <a:r>
              <a:rPr lang="ru-RU" sz="1000" dirty="0" smtClean="0"/>
              <a:t> программный ассистент отдела информационно-компьютерных технологий и образования в области здоровья Института ЮНЕСКО (Москва)</a:t>
            </a:r>
          </a:p>
          <a:p>
            <a:r>
              <a:rPr lang="ru-RU" sz="1000" dirty="0" smtClean="0"/>
              <a:t>Тема доклада: Институт ЮНЕСКО по информационным технологиям в образовании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1000" b="1" dirty="0" smtClean="0"/>
              <a:t>6. Шабанов Казбек Русланович, ученик </a:t>
            </a:r>
            <a:r>
              <a:rPr lang="ru-RU" sz="1000" dirty="0" smtClean="0"/>
              <a:t>детского технопарка «</a:t>
            </a:r>
            <a:r>
              <a:rPr lang="ru-RU" sz="1000" dirty="0" err="1" smtClean="0"/>
              <a:t>Кванториум</a:t>
            </a:r>
            <a:r>
              <a:rPr lang="ru-RU" sz="1000" dirty="0" smtClean="0"/>
              <a:t>» (г. Махачкала)</a:t>
            </a:r>
          </a:p>
          <a:p>
            <a:r>
              <a:rPr lang="ru-RU" sz="1000" dirty="0" smtClean="0"/>
              <a:t>Тема доклада: Детский технопарк «</a:t>
            </a:r>
            <a:r>
              <a:rPr lang="ru-RU" sz="1000" dirty="0" err="1" smtClean="0"/>
              <a:t>Кванториум</a:t>
            </a:r>
            <a:r>
              <a:rPr lang="ru-RU" sz="1000" dirty="0" smtClean="0"/>
              <a:t>» - использование инноваций в обучающем процессе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1000" b="1" dirty="0" smtClean="0"/>
              <a:t>7.Столяров Алексей Олегович</a:t>
            </a:r>
            <a:r>
              <a:rPr lang="ru-RU" sz="1000" dirty="0" smtClean="0"/>
              <a:t> – к.и.н., руководитель направления «</a:t>
            </a:r>
            <a:r>
              <a:rPr lang="ru-RU" sz="1000" dirty="0" err="1" smtClean="0"/>
              <a:t>Рекрутинг-Отбор-Матрикуляция</a:t>
            </a:r>
            <a:r>
              <a:rPr lang="ru-RU" sz="1000" dirty="0" smtClean="0"/>
              <a:t>» в программе «Учитель для России»</a:t>
            </a:r>
          </a:p>
          <a:p>
            <a:r>
              <a:rPr lang="ru-RU" sz="1000" b="1" dirty="0" smtClean="0"/>
              <a:t>Ахмедова Малика </a:t>
            </a:r>
            <a:r>
              <a:rPr lang="ru-RU" sz="1000" b="1" dirty="0" err="1" smtClean="0"/>
              <a:t>Гамзатовна</a:t>
            </a:r>
            <a:r>
              <a:rPr lang="ru-RU" sz="1000" dirty="0" smtClean="0"/>
              <a:t> (ДГУ, исторический факультет),</a:t>
            </a:r>
          </a:p>
          <a:p>
            <a:r>
              <a:rPr lang="ru-RU" sz="1000" b="1" dirty="0" err="1" smtClean="0"/>
              <a:t>Ликарь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Элина-Лидия</a:t>
            </a:r>
            <a:r>
              <a:rPr lang="ru-RU" sz="1000" b="1" dirty="0" smtClean="0"/>
              <a:t> Дмитриевна (</a:t>
            </a:r>
            <a:r>
              <a:rPr lang="ru-RU" sz="1000" dirty="0" smtClean="0"/>
              <a:t>МГУ, географический факультет) - Участники программы "Учитель для России"</a:t>
            </a:r>
          </a:p>
          <a:p>
            <a:r>
              <a:rPr lang="ru-RU" sz="1000" dirty="0" smtClean="0"/>
              <a:t>Тема доклада: "Самая главная работа: зачем и для кого существует "Учитель для России"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1000" b="1" dirty="0" smtClean="0"/>
              <a:t>8. </a:t>
            </a:r>
            <a:r>
              <a:rPr lang="ru-RU" sz="1000" b="1" dirty="0" err="1" smtClean="0"/>
              <a:t>Хизриев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Магомед-ШафиСайидович</a:t>
            </a:r>
            <a:r>
              <a:rPr lang="ru-RU" sz="1000" b="1" dirty="0" smtClean="0"/>
              <a:t> - </a:t>
            </a:r>
            <a:r>
              <a:rPr lang="ru-RU" sz="1000" dirty="0" smtClean="0"/>
              <a:t>магистрант 1 года обучения физического факультета, зам председателя СНО ДГУ по </a:t>
            </a:r>
            <a:r>
              <a:rPr lang="ru-RU" sz="1000" dirty="0" err="1" smtClean="0"/>
              <a:t>естественно-научному</a:t>
            </a:r>
            <a:r>
              <a:rPr lang="ru-RU" sz="1000" dirty="0" smtClean="0"/>
              <a:t> направлению </a:t>
            </a:r>
          </a:p>
          <a:p>
            <a:r>
              <a:rPr lang="ru-RU" sz="1000" dirty="0" smtClean="0"/>
              <a:t> Тема доклада: Открытие второго цикла научно-популярных лекций «DSU </a:t>
            </a:r>
            <a:r>
              <a:rPr lang="ru-RU" sz="1000" dirty="0" err="1" smtClean="0"/>
              <a:t>talks</a:t>
            </a:r>
            <a:r>
              <a:rPr lang="ru-RU" sz="1000" dirty="0" smtClean="0"/>
              <a:t>»</a:t>
            </a:r>
          </a:p>
          <a:p>
            <a:r>
              <a:rPr lang="ru-RU" sz="1000" dirty="0" smtClean="0"/>
              <a:t> 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47243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808122"/>
            <a:ext cx="7929618" cy="5121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75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447" y="0"/>
            <a:ext cx="743110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МЕЖРЕГИОНАЛЬНАЯ ЛИГА ИНТЕЛЛЕКТУАЛЬНЫХ ИГР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«БРЭЙН-ШТУРМ»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60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714356"/>
            <a:ext cx="8143900" cy="5286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520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71480"/>
            <a:ext cx="8286776" cy="5471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591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357166"/>
            <a:ext cx="73803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на лучший научный доклад в рамках научно-образовательного форума «От идеи до проекта»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проводился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трем направлениям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591226"/>
            <a:ext cx="71438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Гуманитарные науки</a:t>
            </a:r>
            <a:endParaRPr lang="ru-RU" sz="4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Естественные науки</a:t>
            </a:r>
            <a:endParaRPr lang="ru-RU" sz="4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Общественные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науки</a:t>
            </a:r>
            <a:endParaRPr lang="ru-RU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785794"/>
            <a:ext cx="7560840" cy="50783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течение двух дней в рамках фестиваля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функционировали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площадки, на которых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прошли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конкурсы студенческих научных работ и научных обществ вузов СКФО и ЮФО, интеллектуальные игры.</a:t>
            </a:r>
          </a:p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Параллельно была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проведена олимпиада по программированию, в которой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приняли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 команды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вузов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вузов и средне-профессиональных образовательных учреждений СКФО 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ЮФО: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Северо-Кавказский федеральный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университет,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Северо-Кавказская государственная гуманитарно-технологическая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академия, ДГУ, ДГТУ, ДГПУ,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ГБПОУ РД «Технический колледж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работе фестиваля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приняли участие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студенты из университетов Северной Осетии, Кабардино-Балкарии, Карачаево-Черкесии, Чечни и Дагестана.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516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участников подготовили научные доклады, которые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были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заслушаны на секционных заседаниях фестиваля, в частности, в рамках межрегионального научно-образовательного форума «От идеи до проекта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90" y="714356"/>
            <a:ext cx="8501090" cy="5500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878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609436"/>
            <a:ext cx="8215338" cy="5391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692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5535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ТОРЖЕСТВЕННОЕ ЗАКРЫТИЕ ФЕСТИВАЛЯ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7197" y="449801"/>
            <a:ext cx="71603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С приветственным словом к участникам мероприятия обратилась проректор по воспитательной и социальной работе ДГУ </a:t>
            </a:r>
            <a:r>
              <a:rPr lang="ru-RU" sz="1100" dirty="0" err="1">
                <a:solidFill>
                  <a:srgbClr val="0070C0"/>
                </a:solidFill>
              </a:rPr>
              <a:t>Мадина</a:t>
            </a:r>
            <a:r>
              <a:rPr lang="ru-RU" sz="1100" dirty="0">
                <a:solidFill>
                  <a:srgbClr val="0070C0"/>
                </a:solidFill>
              </a:rPr>
              <a:t> Магомедова. Она подчеркнула, что ей очень приятно видеть в зале столько гостей из соседних республик и выразила надежду, что студенты провели время с пользой. "Фестиваль несет в себе не только образовательную миссию, но и общественную.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357298"/>
            <a:ext cx="8643966" cy="535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5517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9572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1 ноября 2018 года, в 10.00, в конференц-зале ректората ДГУ </a:t>
            </a:r>
            <a:r>
              <a:rPr lang="ru-RU" sz="1600" dirty="0" smtClean="0">
                <a:solidFill>
                  <a:srgbClr val="0070C0"/>
                </a:solidFill>
              </a:rPr>
              <a:t>прошло </a:t>
            </a:r>
            <a:r>
              <a:rPr lang="ru-RU" sz="1600" dirty="0">
                <a:solidFill>
                  <a:srgbClr val="0070C0"/>
                </a:solidFill>
              </a:rPr>
              <a:t>открытие IV Фестиваля науки Юга России «Наука и молодежь – факторы становления инновационного общества».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744" y="1196752"/>
            <a:ext cx="7666308" cy="523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34" y="-30651"/>
            <a:ext cx="911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Своими впечатлениями о фестивале поделились приглашенные эксперты из вузов СКФО и ЮФО. По их словам, на дагестанский фестиваль науки Юга России теперь хотят приехать и их коллеги из Владивостока и вообще северной части нашей </a:t>
            </a:r>
            <a:r>
              <a:rPr lang="ru-RU" dirty="0" smtClean="0">
                <a:solidFill>
                  <a:srgbClr val="0070C0"/>
                </a:solidFill>
              </a:rPr>
              <a:t>страны.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2679"/>
            <a:ext cx="9144000" cy="59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17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Фестиваль завершился торжественной церемонией вручения грамот и сертификатов всем экспертам и участникам мероприятия. Напомним, что в рамках фестиваля 516 участников подготовили научные доклады, которые были заслушаны на секционных заседаниях, в частности, на межрегиональном научно-образовательном форуме «От идеи до проекта».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5626"/>
            <a:ext cx="9144000" cy="56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64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642918"/>
            <a:ext cx="8572528" cy="5643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902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391833"/>
            <a:ext cx="8358214" cy="596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28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2" y="285728"/>
            <a:ext cx="8501090" cy="637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916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94" y="428604"/>
            <a:ext cx="8015034" cy="5994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2873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14"/>
            <a:ext cx="9144000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7925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Партнеры Фестиваля науки Юга России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785794"/>
            <a:ext cx="5300642" cy="58115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 smtClean="0"/>
              <a:t> Федеральное агентство по делам молодежи «</a:t>
            </a:r>
            <a:r>
              <a:rPr lang="ru-RU" sz="4800" b="1" dirty="0" err="1" smtClean="0"/>
              <a:t>Росмолодежь</a:t>
            </a:r>
            <a:r>
              <a:rPr lang="ru-RU" sz="4800" b="1" dirty="0" smtClean="0"/>
              <a:t>»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u="sng" dirty="0" smtClean="0">
                <a:hlinkClick r:id="rId2"/>
              </a:rPr>
              <a:t>https://fadm.gov.ru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Координационный совет по делам молодежи в научной и образовательной сферах при совете при Президенте РФ по науке и образованию</a:t>
            </a:r>
            <a:endParaRPr lang="ru-RU" sz="4800" dirty="0" smtClean="0"/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Российская академия наук  УРАЛЬСКОЕ ОТДЕЛЕНИЕ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u="sng" dirty="0" smtClean="0">
                <a:hlinkClick r:id="rId3"/>
              </a:rPr>
              <a:t>http://www.uran.ru/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Специализированное учреждение Организации Объединённых Наций по вопросам образования, науки и культуры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u="sng" dirty="0" smtClean="0">
                <a:hlinkClick r:id="rId4"/>
              </a:rPr>
              <a:t>https://ru.unesco.org/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Московский Государственный университет имени М.В. Ломоносова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u="sng" dirty="0" smtClean="0">
                <a:hlinkClick r:id="rId5"/>
              </a:rPr>
              <a:t>https://www.msu.ru/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Уральский федеральный университет имени первого Президента России Б. Н. Ельцина</a:t>
            </a:r>
          </a:p>
          <a:p>
            <a:pPr marL="0" indent="0">
              <a:buNone/>
            </a:pPr>
            <a:r>
              <a:rPr lang="ru-RU" sz="4800" b="1" u="sng" dirty="0" smtClean="0">
                <a:hlinkClick r:id="rId6"/>
              </a:rPr>
              <a:t>https://urfu.ru/ru/</a:t>
            </a:r>
            <a:r>
              <a:rPr lang="ru-RU" sz="4800" b="1" u="sng" dirty="0" smtClean="0"/>
              <a:t> </a:t>
            </a:r>
          </a:p>
          <a:p>
            <a:pPr marL="0" indent="0">
              <a:buNone/>
            </a:pPr>
            <a:endParaRPr lang="ru-RU" sz="4800" b="1" u="sng" dirty="0" smtClean="0"/>
          </a:p>
          <a:p>
            <a:pPr marL="0" indent="0">
              <a:buNone/>
            </a:pPr>
            <a:endParaRPr lang="ru-RU" sz="4800" b="1" u="sng" dirty="0" smtClean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Московский физико-технический институт (государственный университет) </a:t>
            </a:r>
          </a:p>
          <a:p>
            <a:pPr>
              <a:buNone/>
            </a:pPr>
            <a:endParaRPr lang="ru-RU" sz="4800" b="1" u="sng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79" y="2465494"/>
            <a:ext cx="1476372" cy="85725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40" y="3353508"/>
            <a:ext cx="1945481" cy="78581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4442867"/>
            <a:ext cx="788664" cy="71438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29" y="5489119"/>
            <a:ext cx="1285884" cy="6429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3608" y="6250055"/>
            <a:ext cx="1643074" cy="50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image-logo-fad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4839" y="263132"/>
            <a:ext cx="1714512" cy="171451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636" y="1363154"/>
            <a:ext cx="107632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6916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79076" y="2049881"/>
            <a:ext cx="20822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600" b="1" i="0" u="none" strike="noStrike" cap="none" normalizeH="0" baseline="0" dirty="0" smtClean="0">
                <a:ln>
                  <a:noFill/>
                </a:ln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Координационный совет по делам молодежи в научной и образовательной сферах при совете при Президенте РФ по науке и образованию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Фестиваль проходил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программы развития деятельности студенческих объединений Дагестанского государственного университета при поддержке Министерства науки и высшего образования РФ, Федерального агентства по делам молодежи РФ и Российского союза молодых ученых (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РоСму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30" y="1331084"/>
            <a:ext cx="7906138" cy="511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85729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качестве спикеров и менторов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выступили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представители и специалисты Координационного совета по делам молодежи в научной и образовательной сферах при Совете при Президенте Российской Федерации по науке и образованию, Московского государственного университета имени М.В. Ломоносова (Москва), Института ЮНЕСКО (Москва), Уральского федерального университета (г. Екатеринбург), Московского физико-технического института (государственный университет) (г. Москва).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851" y="2101611"/>
            <a:ext cx="7090296" cy="434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89" y="548843"/>
            <a:ext cx="8539319" cy="5737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998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62884" y="908720"/>
            <a:ext cx="763061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рамках Фестиваля запланированы следующие мероприятия:</a:t>
            </a:r>
          </a:p>
          <a:p>
            <a:pPr algn="just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межрегиональный научно-образовательный форум «От идеи до проекта»</a:t>
            </a:r>
          </a:p>
          <a:p>
            <a:pPr algn="just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межрегиональная дистанционная олимпиада по программированию среди команд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среднепрофессиональных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образовательных учреждений и вузов СКФО и ЮФО</a:t>
            </a:r>
          </a:p>
          <a:p>
            <a:pPr algn="just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молодежная научная школа «Билет в будущее»</a:t>
            </a:r>
          </a:p>
          <a:p>
            <a:pPr algn="just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конкурс-презентация студенческих научных обществ вузов СКФО и ЮФО</a:t>
            </a:r>
          </a:p>
          <a:p>
            <a:pPr algn="just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межрегиональная лига интеллектуальных игр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Брэйн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-штурм».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418881"/>
            <a:ext cx="581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Фестивале науки </a:t>
            </a:r>
            <a:r>
              <a:rPr lang="ru-RU" dirty="0" smtClean="0">
                <a:solidFill>
                  <a:srgbClr val="0070C0"/>
                </a:solidFill>
              </a:rPr>
              <a:t>приняли </a:t>
            </a:r>
            <a:r>
              <a:rPr lang="ru-RU" dirty="0">
                <a:solidFill>
                  <a:srgbClr val="0070C0"/>
                </a:solidFill>
              </a:rPr>
              <a:t>участие студенты ведущих учебных заведений высшего образования СКФО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65" y="1065212"/>
            <a:ext cx="8119067" cy="541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84" y="571480"/>
            <a:ext cx="8569096" cy="5623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061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680</TotalTime>
  <Words>565</Words>
  <Application>Microsoft Office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Партнеры Фестиваля науки Юга России</vt:lpstr>
      <vt:lpstr>Слайд 4</vt:lpstr>
      <vt:lpstr>На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Фарида</cp:lastModifiedBy>
  <cp:revision>48</cp:revision>
  <dcterms:created xsi:type="dcterms:W3CDTF">2017-12-17T13:40:42Z</dcterms:created>
  <dcterms:modified xsi:type="dcterms:W3CDTF">2018-11-15T19:09:32Z</dcterms:modified>
</cp:coreProperties>
</file>