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8"/>
  </p:notesMasterIdLst>
  <p:sldIdLst>
    <p:sldId id="256" r:id="rId2"/>
    <p:sldId id="273" r:id="rId3"/>
    <p:sldId id="259" r:id="rId4"/>
    <p:sldId id="289" r:id="rId5"/>
    <p:sldId id="272" r:id="rId6"/>
    <p:sldId id="260" r:id="rId7"/>
    <p:sldId id="258" r:id="rId8"/>
    <p:sldId id="261" r:id="rId9"/>
    <p:sldId id="306" r:id="rId10"/>
    <p:sldId id="308" r:id="rId11"/>
    <p:sldId id="307" r:id="rId12"/>
    <p:sldId id="305" r:id="rId13"/>
    <p:sldId id="309" r:id="rId14"/>
    <p:sldId id="311" r:id="rId15"/>
    <p:sldId id="288" r:id="rId16"/>
    <p:sldId id="278" r:id="rId17"/>
    <p:sldId id="265" r:id="rId18"/>
    <p:sldId id="282" r:id="rId19"/>
    <p:sldId id="304" r:id="rId20"/>
    <p:sldId id="302" r:id="rId21"/>
    <p:sldId id="292" r:id="rId22"/>
    <p:sldId id="297" r:id="rId23"/>
    <p:sldId id="293" r:id="rId24"/>
    <p:sldId id="312" r:id="rId25"/>
    <p:sldId id="313" r:id="rId26"/>
    <p:sldId id="30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44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2A65B8-735C-4B7C-89C7-7F423D97A808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E50F8-7530-4434-9121-FC8189DBC19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634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5A5035-C2F7-4E71-A568-A5647BF9DB2E}" type="datetimeFigureOut">
              <a:rPr lang="ru-RU" smtClean="0"/>
              <a:pPr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08B244-215E-48F7-B62E-52506FF071B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Saida\YandexDisk\Transcend\СНО_ДГУ\От идеи до проекта\Эмблемы\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37" y="-246153"/>
            <a:ext cx="2408705" cy="2408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aida\Desktop\MINOBR_COL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44"/>
          <a:stretch/>
        </p:blipFill>
        <p:spPr bwMode="auto">
          <a:xfrm>
            <a:off x="138413" y="23791"/>
            <a:ext cx="1967940" cy="20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Saida\YandexDisk\Transcend\СНО_ДГУ\От идеи до проекта\Эмблемы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30107"/>
            <a:ext cx="1656184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Saida\YandexDisk\Transcend\СНО_ДГУ\От идеи до проекта\Эмблемы\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382" y="130107"/>
            <a:ext cx="1603971" cy="160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637" y="2030151"/>
            <a:ext cx="5899410" cy="431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476672"/>
            <a:ext cx="8280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Дайзиев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Д.А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Магистрант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 года обучения экономического факультета ДГУ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Андрагогика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финансовой культуры</a:t>
            </a:r>
          </a:p>
        </p:txBody>
      </p:sp>
      <p:pic>
        <p:nvPicPr>
          <p:cNvPr id="9219" name="Picture 3" descr="C:\Users\Saida\Desktop\-uTsq-b2x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72" y="1856413"/>
            <a:ext cx="6804248" cy="4534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932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386729"/>
            <a:ext cx="823448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Лугуев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Т.С.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физико-математических наук,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доцент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кафедры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дискретной математики и информатики факультета математики и компьютерных наук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ДГУ Интеллектуальные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системы на основе искусственных нейронных сетей</a:t>
            </a:r>
          </a:p>
        </p:txBody>
      </p:sp>
      <p:pic>
        <p:nvPicPr>
          <p:cNvPr id="6" name="Picture 2" descr="C:\Users\Saida\Desktop\3_oOydXpsG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295" y="2017945"/>
            <a:ext cx="6689407" cy="4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6794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433151"/>
            <a:ext cx="8424936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Гаджиев А.А.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Кандидат биологических наук,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доцент кафедры экологии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ИЭиУР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ДГУ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Предварительные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результаты экспериментальных испытаний научного многолучевого эхолота для обнаружения рыб в широкой полосе обзора в условиях Северного и Среднего Каспия</a:t>
            </a:r>
          </a:p>
        </p:txBody>
      </p:sp>
      <p:pic>
        <p:nvPicPr>
          <p:cNvPr id="17410" name="Picture 2" descr="C:\Users\Saida\Desktop\r8jm7D7G8q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60" y="2358506"/>
            <a:ext cx="5976704" cy="398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30100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009003"/>
            <a:ext cx="8501090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рамках Фестиваля были проведены следующие мероприятия: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научный форум «Наука и молодежь – факторы становления инновационного общества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27463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«Научно-техническое творчество молодежи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149080"/>
            <a:ext cx="2969546" cy="217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155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68334" y="404664"/>
            <a:ext cx="860733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4638" algn="l"/>
              </a:tabLst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Молодежный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научный форум «Наука и молодежь – факторы становления инновационного общества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201712"/>
            <a:ext cx="2897538" cy="211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67232" y="2348880"/>
            <a:ext cx="7818662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Секционные заседания: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Естественные науки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Гуманитарные науки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Общественные науки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19635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57158" y="1439891"/>
            <a:ext cx="850109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74638" algn="l"/>
              </a:tabLst>
            </a:pP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Научно-техническое творчество молодежи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833283"/>
            <a:ext cx="3401594" cy="248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8434" name="Picture 2" descr="C:\Users\Saida\Desktop\Festival_nauki_yuga_rossii_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54" y="753799"/>
            <a:ext cx="8030490" cy="535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9458" name="Picture 2" descr="C:\Users\Saida\Desktop\pgG0IdUaOf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43" y="597792"/>
            <a:ext cx="8209311" cy="547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20482" name="Picture 2" descr="C:\Users\Saida\Desktop\9aFu4EapCQ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2" y="698888"/>
            <a:ext cx="8193533" cy="5460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92943" y="476672"/>
            <a:ext cx="7429552" cy="310854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Торжественное закрытие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Фестиваля науки Юга России: Молодежный научный форум «Наука и молодежь – факторы становления инновационного общества»  с выставкой «Научно-техническое творчество молодежи» Подведение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итогов и вручение дипломов победителям и сертификатов.</a:t>
            </a:r>
          </a:p>
        </p:txBody>
      </p:sp>
      <p:pic>
        <p:nvPicPr>
          <p:cNvPr id="11266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856" y="3789040"/>
            <a:ext cx="3612780" cy="264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6217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785786" y="571480"/>
            <a:ext cx="7929618" cy="2082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25 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ноября в Дагестанском государственном университете стартовал Фестиваль науки Юга России «Наука и молодежь – факторы становления инновационного общества»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 descr="C:\Users\Saida\Desktop\CXtUqTNy_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57400"/>
            <a:ext cx="7128792" cy="4414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3314" name="Picture 2" descr="C:\Users\Saida\Desktop\Фото 26.11.2016\V994Ag_-W3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8" y="681459"/>
            <a:ext cx="8245841" cy="549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4338" name="Picture 2" descr="C:\Users\Saida\Desktop\7kCR0-1H4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8" y="681458"/>
            <a:ext cx="8245842" cy="54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5362" name="Picture 2" descr="C:\Users\Saida\Desktop\n9BNklcJDq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78" y="681458"/>
            <a:ext cx="8245842" cy="549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16386" name="Picture 2" descr="C:\Users\Saida\Desktop\5eonofCEmC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63" y="664455"/>
            <a:ext cx="8296871" cy="5529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pic>
        <p:nvPicPr>
          <p:cNvPr id="21506" name="Picture 2" descr="C:\Users\Saida\Desktop\XYJm2j6Wr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105" y="598612"/>
            <a:ext cx="8137788" cy="56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287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714356"/>
            <a:ext cx="7286676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Информация о проведении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Фестиваля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была освещена на сайтах РИА Дагестан, официальном сайте Агентства по делам молодежи РФ, официальном сайте ДГУ, на телевидении Республики Дагестан, в социальных сетях в группах СНО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ДГУ,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газете Правительства РД «Дагестанская правда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и других информационных ресурсах.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3251" name="Picture 3" descr="Картинки по запросу риа дагестан логотип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14752"/>
            <a:ext cx="1581144" cy="1581144"/>
          </a:xfrm>
          <a:prstGeom prst="rect">
            <a:avLst/>
          </a:prstGeom>
          <a:noFill/>
        </p:spPr>
      </p:pic>
      <p:pic>
        <p:nvPicPr>
          <p:cNvPr id="53253" name="Picture 5" descr="Картинки по запросу агентство по делам молодежи логотип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575" y="5589240"/>
            <a:ext cx="3357585" cy="615025"/>
          </a:xfrm>
          <a:prstGeom prst="rect">
            <a:avLst/>
          </a:prstGeom>
          <a:noFill/>
        </p:spPr>
      </p:pic>
      <p:pic>
        <p:nvPicPr>
          <p:cNvPr id="53254" name="Picture 6" descr="C:\НЕ УДАЛЯТЬ Ф.В\СНО\конвент ФОРУМ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3722776"/>
            <a:ext cx="1571636" cy="1571636"/>
          </a:xfrm>
          <a:prstGeom prst="rect">
            <a:avLst/>
          </a:prstGeom>
          <a:noFill/>
        </p:spPr>
      </p:pic>
      <p:pic>
        <p:nvPicPr>
          <p:cNvPr id="53256" name="Picture 8" descr="Картинки по запросу дагестанская правда логотип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66062" y="5330014"/>
            <a:ext cx="2952750" cy="1133476"/>
          </a:xfrm>
          <a:prstGeom prst="rect">
            <a:avLst/>
          </a:prstGeom>
          <a:noFill/>
        </p:spPr>
      </p:pic>
      <p:pic>
        <p:nvPicPr>
          <p:cNvPr id="10" name="Picture 2" descr="C:\НЕ УДАЛЯТЬ Ф.В\СНО\конвент ФОРУМ\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4725" y="3705447"/>
            <a:ext cx="1570613" cy="1570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9635531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207631" cy="92333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Спасибо за внимание! </a:t>
            </a: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12290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41408"/>
            <a:ext cx="6706037" cy="4901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96133" y="1071546"/>
            <a:ext cx="87561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Организатором Фестиваля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выступили Совет молодых ученых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Студенческое научное общество ДГУ 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 поддержке Министерства образования и науки РФ.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C:\НЕ УДАЛЯТЬ Ф.В\СНО\конвент ФОРУМ\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49" y="3214685"/>
            <a:ext cx="2209983" cy="2209983"/>
          </a:xfrm>
          <a:prstGeom prst="rect">
            <a:avLst/>
          </a:prstGeom>
          <a:noFill/>
        </p:spPr>
      </p:pic>
      <p:pic>
        <p:nvPicPr>
          <p:cNvPr id="2050" name="Picture 2" descr="C:\Users\Saida\Desktop\MINOBR_COLO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06" y="2504504"/>
            <a:ext cx="2592288" cy="299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ida\YandexDisk\Transcend\СНО_ДГУ\От идеи до проекта\Эмблемы\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841" y="3201366"/>
            <a:ext cx="2223303" cy="222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764704"/>
            <a:ext cx="8064896" cy="240065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Торжественное открытие Фестиваля науки Юга России: Молодежный научный форум «Наука и молодежь – факторы становления инновационного общества»  с выставкой «Научно-техническое творчество молодежи» </a:t>
            </a:r>
          </a:p>
        </p:txBody>
      </p:sp>
      <p:pic>
        <p:nvPicPr>
          <p:cNvPr id="3074" name="Picture 2" descr="C:\Users\Saida\Desktop\5088 - копия -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362" y="3428999"/>
            <a:ext cx="4097275" cy="299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28604"/>
            <a:ext cx="8248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Открыл мероприятие ректор ДГУ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Муртазали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Рабаданов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«Желаю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всем участникам успехов и надеюсь на то, что фестиваль принесет вам много новых и полезных знаний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!»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Saida\Desktop\lJ_4clwkAf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32577"/>
            <a:ext cx="7095063" cy="4730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404664"/>
            <a:ext cx="82809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 приветственным словом  к участникам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Фестиваля обратился Председатель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Комитета по науке, культуре, образованию и молодежной политике Народного Собрания Республики Дагестан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Магомед Курбанов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Saida\Desktop\NTIUNqm0pd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39" y="1445107"/>
            <a:ext cx="7452320" cy="4968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04664"/>
            <a:ext cx="824843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Абдулагатов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Ильмутдин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Магомедович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Заведующий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кафедрой физической и органической химии химического факультета ДГУ, доктор технических наук, профессор, лауреат Государственной премии Республики Дагестан в области науки и техники,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контрактор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Национального института стандартов и технологий США, член международной Ассоциации по свойствам воды и водяного пара (IAPWS), член международной Ассоциации по транспортным свойствам жидкостей, газов и твердых тел (IATP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6146" name="Picture 2" descr="C:\Users\Saida\Desktop\Festival_nauki_yuga_rossii_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362" y="2558624"/>
            <a:ext cx="5652778" cy="3766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04664"/>
            <a:ext cx="83529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Басханов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 Р.У.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Ученик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10 класса МБОУ Лицей №8 (МФТЛ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технологии получения оптически прозрачных защитных покрытий с высокой механической прочностью и адгезией для ювелирных изделий из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серебра.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Saida\Desktop\92LYzFZ39D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683" y="2067878"/>
            <a:ext cx="6526632" cy="434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рамки для текста черно-белые скачать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548680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Гусейнов Э.Н.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тудент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3 курса факультета информатики и информационных технологий ДГУ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KaspLingua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обучение дагестанским языкам</a:t>
            </a:r>
          </a:p>
        </p:txBody>
      </p:sp>
      <p:pic>
        <p:nvPicPr>
          <p:cNvPr id="8194" name="Picture 2" descr="C:\Users\Saida\Desktop\1fx7TQij35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561" y="1988840"/>
            <a:ext cx="6710983" cy="4472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93032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</TotalTime>
  <Words>449</Words>
  <Application>Microsoft Office PowerPoint</Application>
  <PresentationFormat>Экран (4:3)</PresentationFormat>
  <Paragraphs>44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SAMSUNG</dc:creator>
  <cp:lastModifiedBy>Saida</cp:lastModifiedBy>
  <cp:revision>40</cp:revision>
  <dcterms:created xsi:type="dcterms:W3CDTF">2016-10-11T19:07:37Z</dcterms:created>
  <dcterms:modified xsi:type="dcterms:W3CDTF">2016-12-07T22:22:57Z</dcterms:modified>
</cp:coreProperties>
</file>