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9" r:id="rId3"/>
    <p:sldId id="289" r:id="rId4"/>
    <p:sldId id="273" r:id="rId5"/>
    <p:sldId id="277" r:id="rId6"/>
    <p:sldId id="317" r:id="rId7"/>
    <p:sldId id="316" r:id="rId8"/>
    <p:sldId id="318" r:id="rId9"/>
    <p:sldId id="30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A65B8-735C-4B7C-89C7-7F423D97A80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E50F8-7530-4434-9121-FC8189DBC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3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ida\YandexDisk\Transcend\СНО_ДГУ\От идеи до проекта\Эмблем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37" y="-246153"/>
            <a:ext cx="2408705" cy="24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da\Desktop\MINOBR_COL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/>
          <a:stretch/>
        </p:blipFill>
        <p:spPr bwMode="auto">
          <a:xfrm>
            <a:off x="138413" y="23791"/>
            <a:ext cx="1967940" cy="20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ida\YandexDisk\Transcend\СНО_ДГУ\От идеи до проекта\Эмблемы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10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ida\YandexDisk\Transcend\СНО_ДГУ\От идеи до проекта\Эмблемы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82" y="130107"/>
            <a:ext cx="1603971" cy="16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aida\Desktop\проектный офис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3295"/>
            <a:ext cx="6588224" cy="46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23880" y="1071546"/>
            <a:ext cx="7900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Организаторами выступили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 молодых ученых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Студенческое научное общество ДГУ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поддержке Министерства образования и науки РФ.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НЕ УДАЛЯТЬ Ф.В\СНО\конвент ФОРУМ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49" y="3214685"/>
            <a:ext cx="2209983" cy="2209983"/>
          </a:xfrm>
          <a:prstGeom prst="rect">
            <a:avLst/>
          </a:prstGeom>
          <a:noFill/>
        </p:spPr>
      </p:pic>
      <p:pic>
        <p:nvPicPr>
          <p:cNvPr id="2050" name="Picture 2" descr="C:\Users\Saida\Desktop\MINOBR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6" y="2504504"/>
            <a:ext cx="2592288" cy="29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da\YandexDisk\Transcend\СНО_ДГУ\От идеи до проекта\Эмблемы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41" y="3201366"/>
            <a:ext cx="2223303" cy="22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06489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открытия Проектного офиса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84784"/>
            <a:ext cx="82089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наращивани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инновационного потенциала Северо-Кавказского федерального округа через обеспечение информационной и научно-методической поддержки молодым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инноваторам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ВУЗов региона, в сфере научной, научно-технической и инновационной деятельности, а также содействие повышению профессиональных компетенций и уровня инновационной деятельности молодежи, выработки навыков у молодых исследователей по формированию бизнес-идей на основе результатов научной работы, инновационного проектирования и трансфера технологий.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61905" y="692696"/>
            <a:ext cx="8011681" cy="1083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 ноября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Научной библиотеке Дагестанского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государственного университета состоялась презентация Проектного офиса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оказанию услуг в области правовой защиты объектов интеллектуальной собственности</a:t>
            </a:r>
          </a:p>
          <a:p>
            <a:pPr algn="ctr">
              <a:spcBef>
                <a:spcPct val="0"/>
              </a:spcBef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Saida\Desktop\project_office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44" y="1988840"/>
            <a:ext cx="6574309" cy="43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Saida\Desktop\project_office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823913"/>
            <a:ext cx="78200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 descr="C:\Users\Saida\Desktop\project_office_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823913"/>
            <a:ext cx="78200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966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 descr="C:\Users\Saida\Desktop\project_offic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823913"/>
            <a:ext cx="782002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6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714356"/>
            <a:ext cx="7286676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 открытии Проектного офиса была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освещена на сайтах РИА Дагестан, официальном сайте Агентства по делам молодежи РФ, официальном сайте ДГУ, на телевидении Республики Дагестан, в социальных сетях в группах СНО ДГУ, в газете Правительства РД «Дагестанская правда» и других информационных ресурсах.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Картинки по запросу риа дагестан 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1581144" cy="1581144"/>
          </a:xfrm>
          <a:prstGeom prst="rect">
            <a:avLst/>
          </a:prstGeom>
          <a:noFill/>
        </p:spPr>
      </p:pic>
      <p:pic>
        <p:nvPicPr>
          <p:cNvPr id="53253" name="Picture 5" descr="Картинки по запросу агентство по делам молодежи логоти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75" y="5589240"/>
            <a:ext cx="3357585" cy="615025"/>
          </a:xfrm>
          <a:prstGeom prst="rect">
            <a:avLst/>
          </a:prstGeom>
          <a:noFill/>
        </p:spPr>
      </p:pic>
      <p:pic>
        <p:nvPicPr>
          <p:cNvPr id="53254" name="Picture 6" descr="C:\НЕ УДАЛЯТЬ Ф.В\СНО\конвент ФОРУМ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22776"/>
            <a:ext cx="1571636" cy="1571636"/>
          </a:xfrm>
          <a:prstGeom prst="rect">
            <a:avLst/>
          </a:prstGeom>
          <a:noFill/>
        </p:spPr>
      </p:pic>
      <p:pic>
        <p:nvPicPr>
          <p:cNvPr id="53256" name="Picture 8" descr="Картинки по запросу дагестанская правда логоти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6062" y="5330014"/>
            <a:ext cx="2952750" cy="1133476"/>
          </a:xfrm>
          <a:prstGeom prst="rect">
            <a:avLst/>
          </a:prstGeom>
          <a:noFill/>
        </p:spPr>
      </p:pic>
      <p:pic>
        <p:nvPicPr>
          <p:cNvPr id="10" name="Picture 2" descr="C:\НЕ УДАЛЯТЬ Ф.В\СНО\конвент ФОРУМ\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4725" y="3705447"/>
            <a:ext cx="1570613" cy="157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3278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00042"/>
            <a:ext cx="7207631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Saida\Desktop\проектный офис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01" y="1700809"/>
            <a:ext cx="6524228" cy="46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156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Saida</cp:lastModifiedBy>
  <cp:revision>44</cp:revision>
  <dcterms:created xsi:type="dcterms:W3CDTF">2016-10-11T19:07:37Z</dcterms:created>
  <dcterms:modified xsi:type="dcterms:W3CDTF">2016-12-07T22:40:38Z</dcterms:modified>
</cp:coreProperties>
</file>